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5"/>
  </p:notesMasterIdLst>
  <p:sldIdLst>
    <p:sldId id="290" r:id="rId2"/>
    <p:sldId id="296" r:id="rId3"/>
    <p:sldId id="286" r:id="rId4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E73727"/>
    <a:srgbClr val="0BB6D7"/>
    <a:srgbClr val="23A638"/>
    <a:srgbClr val="AD137F"/>
    <a:srgbClr val="25B0D9"/>
    <a:srgbClr val="FFC000"/>
    <a:srgbClr val="273481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 showGuides="1">
      <p:cViewPr>
        <p:scale>
          <a:sx n="100" d="100"/>
          <a:sy n="100" d="100"/>
        </p:scale>
        <p:origin x="-16" y="-536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E91250-F2B0-4977-98C7-4BA4EEBEEF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03F5841-9F41-47FA-A9EB-B342AC780B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67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0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86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1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0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20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48087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9349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35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08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63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26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3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9243" y="1661651"/>
            <a:ext cx="12182758" cy="4218039"/>
          </a:xfrm>
          <a:prstGeom prst="rect">
            <a:avLst/>
          </a:prstGeom>
          <a:solidFill>
            <a:srgbClr val="23A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/>
          <p:cNvSpPr txBox="1"/>
          <p:nvPr/>
        </p:nvSpPr>
        <p:spPr>
          <a:xfrm>
            <a:off x="-2" y="2084895"/>
            <a:ext cx="9950247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sz="4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Servizi commerciali</a:t>
            </a:r>
            <a:endParaRPr lang="it-IT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-2" y="649190"/>
            <a:ext cx="12192000" cy="614380"/>
          </a:xfrm>
          <a:prstGeom prst="rect">
            <a:avLst/>
          </a:prstGeom>
          <a:solidFill>
            <a:srgbClr val="F8CE2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-1" y="294969"/>
            <a:ext cx="2618138" cy="708442"/>
            <a:chOff x="2251586" y="523763"/>
            <a:chExt cx="3365389" cy="516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Rettangolo 21"/>
            <p:cNvSpPr/>
            <p:nvPr/>
          </p:nvSpPr>
          <p:spPr>
            <a:xfrm>
              <a:off x="2251586" y="525210"/>
              <a:ext cx="2880857" cy="514589"/>
            </a:xfrm>
            <a:prstGeom prst="rect">
              <a:avLst/>
            </a:prstGeom>
            <a:solidFill>
              <a:srgbClr val="273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Triangolo rettangolo 22"/>
            <p:cNvSpPr/>
            <p:nvPr/>
          </p:nvSpPr>
          <p:spPr>
            <a:xfrm>
              <a:off x="5132444" y="523763"/>
              <a:ext cx="484531" cy="516036"/>
            </a:xfrm>
            <a:prstGeom prst="rtTriangle">
              <a:avLst/>
            </a:prstGeom>
            <a:solidFill>
              <a:srgbClr val="273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6167438" y="649190"/>
            <a:ext cx="586976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Gli indirizzi di studio | 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Corsi quinquennali</a:t>
            </a:r>
            <a:endParaRPr lang="it-I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" y="2845591"/>
            <a:ext cx="4933181" cy="4012409"/>
          </a:xfrm>
          <a:prstGeom prst="rect">
            <a:avLst/>
          </a:prstGeom>
          <a:effectLst/>
        </p:spPr>
      </p:pic>
      <p:pic>
        <p:nvPicPr>
          <p:cNvPr id="13316" name="Picture 4" descr="Risultati immagini per icona busine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79" y="3116284"/>
            <a:ext cx="2497037" cy="24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4"/>
          <a:srcRect l="12936" t="31782" r="46897" b="48756"/>
          <a:stretch/>
        </p:blipFill>
        <p:spPr>
          <a:xfrm>
            <a:off x="451510" y="330712"/>
            <a:ext cx="1792450" cy="488537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567511" y="809477"/>
            <a:ext cx="618070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VARESE</a:t>
            </a:r>
            <a:endParaRPr lang="it-IT" sz="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/>
        </p:nvSpPr>
        <p:spPr>
          <a:xfrm>
            <a:off x="-3" y="390431"/>
            <a:ext cx="12192004" cy="674511"/>
          </a:xfrm>
          <a:prstGeom prst="rect">
            <a:avLst/>
          </a:prstGeom>
          <a:solidFill>
            <a:srgbClr val="23A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Google Shape;220;p29"/>
          <p:cNvSpPr/>
          <p:nvPr/>
        </p:nvSpPr>
        <p:spPr>
          <a:xfrm>
            <a:off x="6167438" y="1621689"/>
            <a:ext cx="5553904" cy="3965923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diplomato: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it-IT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 </a:t>
            </a:r>
            <a:r>
              <a:rPr lang="it-IT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realizzazione dei processi amministrativo-contabili e </a:t>
            </a:r>
            <a:r>
              <a:rPr lang="it-IT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 dell’azienda</a:t>
            </a:r>
          </a:p>
          <a:p>
            <a:pPr marL="28575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Courier New"/>
              <a:buChar char="o"/>
            </a:pPr>
            <a:endParaRPr lang="it-IT" sz="14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it-IT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supporta </a:t>
            </a:r>
            <a:r>
              <a:rPr lang="it-IT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attività di pianificazione, </a:t>
            </a:r>
            <a:r>
              <a:rPr lang="it-IT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programmazione e </a:t>
            </a:r>
            <a:r>
              <a:rPr lang="it-IT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rendicontazione relative alla </a:t>
            </a:r>
            <a:r>
              <a:rPr lang="it-IT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</a:p>
          <a:p>
            <a:pPr marL="28575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Courier New"/>
              <a:buChar char="o"/>
            </a:pPr>
            <a:endParaRPr lang="it-IT" sz="14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it-IT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 </a:t>
            </a:r>
            <a:r>
              <a:rPr lang="it-IT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tecnologie informatiche di più ampia </a:t>
            </a:r>
            <a:r>
              <a:rPr lang="it-IT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diffusione</a:t>
            </a:r>
          </a:p>
          <a:p>
            <a:pPr marL="28575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Courier New"/>
              <a:buChar char="o"/>
            </a:pPr>
            <a:endParaRPr lang="it-IT" sz="14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it-IT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 </a:t>
            </a:r>
            <a:r>
              <a:rPr lang="it-IT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attività di comunicazione, marketing e promozione dell’immagine </a:t>
            </a:r>
            <a:r>
              <a:rPr lang="it-IT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aziendale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L’indirizzo </a:t>
            </a:r>
            <a:r>
              <a:rPr lang="it-IT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contiene nel proprio curricolo conoscenze avanzate di educazione finanziaria e competenze di imprenditorialità oggi richieste in ambito europeo e sempre più ambite nella prospettiva occupazionale in ambito </a:t>
            </a:r>
            <a:r>
              <a:rPr lang="it-IT" sz="14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imprenditoriale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2" y="294969"/>
            <a:ext cx="12192000" cy="968601"/>
            <a:chOff x="-2" y="294969"/>
            <a:chExt cx="12192000" cy="968601"/>
          </a:xfrm>
        </p:grpSpPr>
        <p:sp>
          <p:nvSpPr>
            <p:cNvPr id="30" name="Rettangolo 29"/>
            <p:cNvSpPr/>
            <p:nvPr/>
          </p:nvSpPr>
          <p:spPr>
            <a:xfrm>
              <a:off x="-2" y="649190"/>
              <a:ext cx="12192000" cy="614380"/>
            </a:xfrm>
            <a:prstGeom prst="rect">
              <a:avLst/>
            </a:prstGeom>
            <a:solidFill>
              <a:srgbClr val="F8CE2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1" name="Gruppo 30"/>
            <p:cNvGrpSpPr/>
            <p:nvPr/>
          </p:nvGrpSpPr>
          <p:grpSpPr>
            <a:xfrm>
              <a:off x="-1" y="294969"/>
              <a:ext cx="2618138" cy="708442"/>
              <a:chOff x="2251586" y="523763"/>
              <a:chExt cx="3365389" cy="51603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ttangolo 31"/>
              <p:cNvSpPr/>
              <p:nvPr/>
            </p:nvSpPr>
            <p:spPr>
              <a:xfrm>
                <a:off x="2251586" y="525210"/>
                <a:ext cx="2880857" cy="514589"/>
              </a:xfrm>
              <a:prstGeom prst="rect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Triangolo rettangolo 32"/>
              <p:cNvSpPr/>
              <p:nvPr/>
            </p:nvSpPr>
            <p:spPr>
              <a:xfrm>
                <a:off x="5132444" y="523763"/>
                <a:ext cx="484531" cy="516036"/>
              </a:xfrm>
              <a:prstGeom prst="rtTriangle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6" name="CasellaDiTesto 35"/>
          <p:cNvSpPr txBox="1"/>
          <p:nvPr/>
        </p:nvSpPr>
        <p:spPr>
          <a:xfrm>
            <a:off x="7551175" y="311817"/>
            <a:ext cx="4305206" cy="80021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Corso quinquennale</a:t>
            </a:r>
          </a:p>
          <a:p>
            <a:pPr lvl="0" algn="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Servizi commerciali</a:t>
            </a: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"/>
          <a:stretch/>
        </p:blipFill>
        <p:spPr>
          <a:xfrm>
            <a:off x="629830" y="1701834"/>
            <a:ext cx="3805157" cy="4901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Google Shape;220;p29"/>
          <p:cNvSpPr/>
          <p:nvPr/>
        </p:nvSpPr>
        <p:spPr>
          <a:xfrm>
            <a:off x="530942" y="1474243"/>
            <a:ext cx="2950242" cy="22494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Quadro orario primo biennio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434988" y="5972717"/>
            <a:ext cx="102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Le ore evidenziate a colori sono di compresenza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/>
          <a:srcRect l="12936" t="31782" r="46897" b="48756"/>
          <a:stretch/>
        </p:blipFill>
        <p:spPr>
          <a:xfrm>
            <a:off x="451510" y="330712"/>
            <a:ext cx="1792450" cy="488537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567511" y="809477"/>
            <a:ext cx="618070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VARESE</a:t>
            </a:r>
            <a:endParaRPr lang="it-IT" sz="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8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70271" y="1553480"/>
            <a:ext cx="55971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Sbocchi dopo il diploma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Inserimento lavorativo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presso: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8650" indent="-285750">
              <a:buFont typeface="Courier New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ziende private (di produzione e di servizi) con mansioni contabili e/o commerciali</a:t>
            </a:r>
          </a:p>
          <a:p>
            <a:pPr marL="342900"/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85750">
              <a:buFont typeface="Courier New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mprese dei settori import-export, comunicazione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marL="342900"/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85750">
              <a:buFont typeface="Courier New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ffici pubblici con ruoli amministrativo-contabili</a:t>
            </a:r>
          </a:p>
          <a:p>
            <a:pPr marL="628650" indent="-285750">
              <a:buFont typeface="Courier New"/>
              <a:buChar char="o"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85750">
              <a:buFont typeface="Courier New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tudi professionali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commercialisti, avvocati, medici, …)</a:t>
            </a:r>
          </a:p>
          <a:p>
            <a:pPr marL="342900"/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Esercizio della libera professione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come consulente</a:t>
            </a:r>
          </a:p>
          <a:p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Accesso a corsi universitari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indirizzo economia, finanza e marketing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-3" y="390431"/>
            <a:ext cx="12192004" cy="674511"/>
          </a:xfrm>
          <a:prstGeom prst="rect">
            <a:avLst/>
          </a:prstGeom>
          <a:solidFill>
            <a:srgbClr val="23A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-2" y="294969"/>
            <a:ext cx="12192000" cy="968601"/>
            <a:chOff x="-2" y="294969"/>
            <a:chExt cx="12192000" cy="968601"/>
          </a:xfrm>
        </p:grpSpPr>
        <p:sp>
          <p:nvSpPr>
            <p:cNvPr id="36" name="Rettangolo 35"/>
            <p:cNvSpPr/>
            <p:nvPr/>
          </p:nvSpPr>
          <p:spPr>
            <a:xfrm>
              <a:off x="-2" y="649190"/>
              <a:ext cx="12192000" cy="614380"/>
            </a:xfrm>
            <a:prstGeom prst="rect">
              <a:avLst/>
            </a:prstGeom>
            <a:solidFill>
              <a:srgbClr val="F8CE2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7" name="Gruppo 36"/>
            <p:cNvGrpSpPr/>
            <p:nvPr/>
          </p:nvGrpSpPr>
          <p:grpSpPr>
            <a:xfrm>
              <a:off x="-1" y="294969"/>
              <a:ext cx="2618138" cy="708442"/>
              <a:chOff x="2251586" y="523763"/>
              <a:chExt cx="3365389" cy="51603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Rettangolo 39"/>
              <p:cNvSpPr/>
              <p:nvPr/>
            </p:nvSpPr>
            <p:spPr>
              <a:xfrm>
                <a:off x="2251586" y="525210"/>
                <a:ext cx="2880857" cy="514589"/>
              </a:xfrm>
              <a:prstGeom prst="rect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Triangolo rettangolo 40"/>
              <p:cNvSpPr/>
              <p:nvPr/>
            </p:nvSpPr>
            <p:spPr>
              <a:xfrm>
                <a:off x="5132444" y="523763"/>
                <a:ext cx="484531" cy="516036"/>
              </a:xfrm>
              <a:prstGeom prst="rtTriangle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77" y="2566219"/>
            <a:ext cx="7968824" cy="4291781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3"/>
          <a:srcRect l="12936" t="31782" r="46897" b="48756"/>
          <a:stretch/>
        </p:blipFill>
        <p:spPr>
          <a:xfrm>
            <a:off x="451510" y="330712"/>
            <a:ext cx="1792450" cy="488537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567511" y="809477"/>
            <a:ext cx="618070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VARESE</a:t>
            </a:r>
            <a:endParaRPr lang="it-IT" sz="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7551175" y="311817"/>
            <a:ext cx="4305206" cy="80021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Corso quinquennale</a:t>
            </a:r>
          </a:p>
          <a:p>
            <a:pPr lvl="0" algn="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Servizi commerciali</a:t>
            </a: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9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26635</TotalTime>
  <Words>176</Words>
  <Application>Microsoft Macintosh PowerPoint</Application>
  <PresentationFormat>Personalizzato</PresentationFormat>
  <Paragraphs>41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di PowerPoint</vt:lpstr>
      <vt:lpstr>Presentazione di PowerPoint</vt:lpstr>
      <vt:lpstr>Presentazione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Chiara Ricardi</cp:lastModifiedBy>
  <cp:revision>304</cp:revision>
  <cp:lastPrinted>2020-01-08T10:51:14Z</cp:lastPrinted>
  <dcterms:created xsi:type="dcterms:W3CDTF">2019-10-22T09:01:32Z</dcterms:created>
  <dcterms:modified xsi:type="dcterms:W3CDTF">2020-10-25T11:01:12Z</dcterms:modified>
</cp:coreProperties>
</file>